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9" r:id="rId5"/>
    <p:sldId id="274" r:id="rId6"/>
    <p:sldId id="256" r:id="rId7"/>
    <p:sldId id="320" r:id="rId8"/>
    <p:sldId id="275" r:id="rId9"/>
    <p:sldId id="314" r:id="rId10"/>
    <p:sldId id="310" r:id="rId11"/>
    <p:sldId id="276" r:id="rId12"/>
    <p:sldId id="287" r:id="rId13"/>
    <p:sldId id="315" r:id="rId14"/>
    <p:sldId id="311" r:id="rId15"/>
    <p:sldId id="277" r:id="rId16"/>
    <p:sldId id="316" r:id="rId17"/>
    <p:sldId id="278" r:id="rId18"/>
    <p:sldId id="297" r:id="rId19"/>
    <p:sldId id="279" r:id="rId20"/>
    <p:sldId id="317" r:id="rId21"/>
    <p:sldId id="312" r:id="rId22"/>
    <p:sldId id="280" r:id="rId23"/>
    <p:sldId id="318" r:id="rId24"/>
    <p:sldId id="313" r:id="rId25"/>
    <p:sldId id="281" r:id="rId26"/>
    <p:sldId id="282" r:id="rId27"/>
    <p:sldId id="309" r:id="rId28"/>
    <p:sldId id="285" r:id="rId29"/>
    <p:sldId id="319" r:id="rId30"/>
    <p:sldId id="305" r:id="rId31"/>
    <p:sldId id="321" r:id="rId32"/>
    <p:sldId id="30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BED0C-63DD-4292-8D38-3413AD70BE2F}" v="17" dt="2020-08-19T15:26:26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241" autoAdjust="0"/>
  </p:normalViewPr>
  <p:slideViewPr>
    <p:cSldViewPr snapToGrid="0">
      <p:cViewPr varScale="1">
        <p:scale>
          <a:sx n="86" d="100"/>
          <a:sy n="86" d="100"/>
        </p:scale>
        <p:origin x="42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42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71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68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07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31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87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14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61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32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7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05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55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89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03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87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30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31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60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4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7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9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9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38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7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13C8-E4EF-0A43-B9BD-C0D983E96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CA366-9D6D-2641-97B4-CAB0F828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B4D7C-24AC-5744-A563-C880A8C4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EBE-6571-7C47-8DDC-6EA9B549914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5158E-700D-864A-9F0D-4F2540B6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A4E45-C012-DA45-BFE9-30995689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E9BC-CFD6-8B4B-B2C6-21487B5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474F-CA88-F044-ACDB-E380C98E0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0240"/>
            <a:ext cx="9144000" cy="2217833"/>
          </a:xfrm>
        </p:spPr>
        <p:txBody>
          <a:bodyPr>
            <a:normAutofit fontScale="90000"/>
          </a:bodyPr>
          <a:lstStyle/>
          <a:p>
            <a:r>
              <a:rPr lang="en-US" sz="7300" dirty="0">
                <a:solidFill>
                  <a:srgbClr val="6F8591"/>
                </a:solidFill>
                <a:latin typeface="Futura Book" pitchFamily="2" charset="0"/>
              </a:rPr>
              <a:t>WELCOME TO 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101A88-AB00-6942-A9F4-44FD7AB3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1"/>
            <a:ext cx="12192000" cy="124679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D57C3E9-FC3F-CA4F-8543-BB994A432864}"/>
              </a:ext>
            </a:extLst>
          </p:cNvPr>
          <p:cNvSpPr txBox="1">
            <a:spLocks/>
          </p:cNvSpPr>
          <p:nvPr/>
        </p:nvSpPr>
        <p:spPr>
          <a:xfrm>
            <a:off x="1524000" y="6494736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6F8591"/>
                </a:solidFill>
              </a:rPr>
              <a:t>THANK YOU TO ALL OF OUR 2018 SPONSORS!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69DFE3-9939-1747-8C16-ABD0F99B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795" y="2157984"/>
            <a:ext cx="8184410" cy="327041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4CB6D90-3108-C643-9E93-CDE5A0A93CBE}"/>
              </a:ext>
            </a:extLst>
          </p:cNvPr>
          <p:cNvSpPr txBox="1">
            <a:spLocks/>
          </p:cNvSpPr>
          <p:nvPr/>
        </p:nvSpPr>
        <p:spPr>
          <a:xfrm>
            <a:off x="1164336" y="17591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F8591"/>
                </a:solidFill>
                <a:latin typeface="Futura Book" pitchFamily="2" charset="0"/>
              </a:rPr>
              <a:t>2018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6AD5D-1131-4F97-94A4-55488551C1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60054" y="-26632"/>
            <a:ext cx="12352054" cy="69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Tw0-minute task: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6ED7A7-4DD8-45A5-8B48-EB1A3B7211A1}"/>
              </a:ext>
            </a:extLst>
          </p:cNvPr>
          <p:cNvSpPr txBox="1">
            <a:spLocks/>
          </p:cNvSpPr>
          <p:nvPr/>
        </p:nvSpPr>
        <p:spPr>
          <a:xfrm>
            <a:off x="258932" y="2304676"/>
            <a:ext cx="11674134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Who is your ideal audience (your customer avatar)?</a:t>
            </a:r>
          </a:p>
        </p:txBody>
      </p:sp>
    </p:spTree>
    <p:extLst>
      <p:ext uri="{BB962C8B-B14F-4D97-AF65-F5344CB8AC3E}">
        <p14:creationId xmlns:p14="http://schemas.microsoft.com/office/powerpoint/2010/main" val="223036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83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Prepare Your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“Elevator Pitch”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653AE2-5B59-436B-B8A2-95C61A52DDD2}"/>
              </a:ext>
            </a:extLst>
          </p:cNvPr>
          <p:cNvSpPr txBox="1">
            <a:spLocks/>
          </p:cNvSpPr>
          <p:nvPr/>
        </p:nvSpPr>
        <p:spPr>
          <a:xfrm>
            <a:off x="258932" y="2304676"/>
            <a:ext cx="11674134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This is also known as a “30 second commercial”</a:t>
            </a:r>
          </a:p>
        </p:txBody>
      </p:sp>
    </p:spTree>
    <p:extLst>
      <p:ext uri="{BB962C8B-B14F-4D97-AF65-F5344CB8AC3E}">
        <p14:creationId xmlns:p14="http://schemas.microsoft.com/office/powerpoint/2010/main" val="120149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Tw0-minute task: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6ED7A7-4DD8-45A5-8B48-EB1A3B7211A1}"/>
              </a:ext>
            </a:extLst>
          </p:cNvPr>
          <p:cNvSpPr txBox="1">
            <a:spLocks/>
          </p:cNvSpPr>
          <p:nvPr/>
        </p:nvSpPr>
        <p:spPr>
          <a:xfrm>
            <a:off x="258932" y="2304676"/>
            <a:ext cx="11674134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What will you say in the elevator?</a:t>
            </a:r>
          </a:p>
        </p:txBody>
      </p:sp>
    </p:spTree>
    <p:extLst>
      <p:ext uri="{BB962C8B-B14F-4D97-AF65-F5344CB8AC3E}">
        <p14:creationId xmlns:p14="http://schemas.microsoft.com/office/powerpoint/2010/main" val="37431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Practice your pitch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114230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5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Prepare your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“who I really am”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conversation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3554430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Tw0-minute task: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6ED7A7-4DD8-45A5-8B48-EB1A3B7211A1}"/>
              </a:ext>
            </a:extLst>
          </p:cNvPr>
          <p:cNvSpPr txBox="1">
            <a:spLocks/>
          </p:cNvSpPr>
          <p:nvPr/>
        </p:nvSpPr>
        <p:spPr>
          <a:xfrm>
            <a:off x="258932" y="2304676"/>
            <a:ext cx="11674134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What are some topics that will relate to others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and grab the interest or intrigue of others?</a:t>
            </a:r>
          </a:p>
        </p:txBody>
      </p:sp>
    </p:spTree>
    <p:extLst>
      <p:ext uri="{BB962C8B-B14F-4D97-AF65-F5344CB8AC3E}">
        <p14:creationId xmlns:p14="http://schemas.microsoft.com/office/powerpoint/2010/main" val="941270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735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Acknowledge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what you can contribute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to 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E1E1AF-3C72-4FCF-9604-B0FC97B13C92}"/>
              </a:ext>
            </a:extLst>
          </p:cNvPr>
          <p:cNvSpPr txBox="1">
            <a:spLocks/>
          </p:cNvSpPr>
          <p:nvPr/>
        </p:nvSpPr>
        <p:spPr>
          <a:xfrm>
            <a:off x="838200" y="2235200"/>
            <a:ext cx="10515600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And do so enthusiastically</a:t>
            </a:r>
          </a:p>
        </p:txBody>
      </p:sp>
    </p:spTree>
    <p:extLst>
      <p:ext uri="{BB962C8B-B14F-4D97-AF65-F5344CB8AC3E}">
        <p14:creationId xmlns:p14="http://schemas.microsoft.com/office/powerpoint/2010/main" val="1799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474F-CA88-F044-ACDB-E380C98E0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0240"/>
            <a:ext cx="9144000" cy="2217833"/>
          </a:xfrm>
        </p:spPr>
        <p:txBody>
          <a:bodyPr>
            <a:normAutofit fontScale="90000"/>
          </a:bodyPr>
          <a:lstStyle/>
          <a:p>
            <a:r>
              <a:rPr lang="en-US" sz="7300" dirty="0">
                <a:solidFill>
                  <a:srgbClr val="6F8591"/>
                </a:solidFill>
                <a:latin typeface="Futura Book" pitchFamily="2" charset="0"/>
              </a:rPr>
              <a:t>WELCOME TO 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101A88-AB00-6942-A9F4-44FD7AB3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1"/>
            <a:ext cx="12192000" cy="124679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D57C3E9-FC3F-CA4F-8543-BB994A432864}"/>
              </a:ext>
            </a:extLst>
          </p:cNvPr>
          <p:cNvSpPr txBox="1">
            <a:spLocks/>
          </p:cNvSpPr>
          <p:nvPr/>
        </p:nvSpPr>
        <p:spPr>
          <a:xfrm>
            <a:off x="1524000" y="6494736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6F8591"/>
                </a:solidFill>
              </a:rPr>
              <a:t>THANK YOU TO ALL OF OUR 2018 SPONSORS!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69DFE3-9939-1747-8C16-ABD0F99B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795" y="2157984"/>
            <a:ext cx="8184410" cy="327041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4CB6D90-3108-C643-9E93-CDE5A0A93CBE}"/>
              </a:ext>
            </a:extLst>
          </p:cNvPr>
          <p:cNvSpPr txBox="1">
            <a:spLocks/>
          </p:cNvSpPr>
          <p:nvPr/>
        </p:nvSpPr>
        <p:spPr>
          <a:xfrm>
            <a:off x="1164336" y="17591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F8591"/>
                </a:solidFill>
                <a:latin typeface="Futura Book" pitchFamily="2" charset="0"/>
              </a:rPr>
              <a:t>2018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6AD5D-1131-4F97-94A4-55488551C1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6708"/>
            <a:ext cx="12304706" cy="69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Tw0-minute task: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6ED7A7-4DD8-45A5-8B48-EB1A3B7211A1}"/>
              </a:ext>
            </a:extLst>
          </p:cNvPr>
          <p:cNvSpPr txBox="1">
            <a:spLocks/>
          </p:cNvSpPr>
          <p:nvPr/>
        </p:nvSpPr>
        <p:spPr>
          <a:xfrm>
            <a:off x="258932" y="2304676"/>
            <a:ext cx="11674134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What can you contribute quickly, easily, free?</a:t>
            </a:r>
          </a:p>
        </p:txBody>
      </p:sp>
    </p:spTree>
    <p:extLst>
      <p:ext uri="{BB962C8B-B14F-4D97-AF65-F5344CB8AC3E}">
        <p14:creationId xmlns:p14="http://schemas.microsoft.com/office/powerpoint/2010/main" val="347256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967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32" y="1164324"/>
            <a:ext cx="11674134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Give more than you take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36C5D7-F843-4228-9A4B-43C1AA4686B0}"/>
              </a:ext>
            </a:extLst>
          </p:cNvPr>
          <p:cNvSpPr txBox="1">
            <a:spLocks/>
          </p:cNvSpPr>
          <p:nvPr/>
        </p:nvSpPr>
        <p:spPr>
          <a:xfrm>
            <a:off x="258932" y="2304676"/>
            <a:ext cx="11674134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Your message should be about helping others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Not to sell to them</a:t>
            </a:r>
          </a:p>
        </p:txBody>
      </p:sp>
    </p:spTree>
    <p:extLst>
      <p:ext uri="{BB962C8B-B14F-4D97-AF65-F5344CB8AC3E}">
        <p14:creationId xmlns:p14="http://schemas.microsoft.com/office/powerpoint/2010/main" val="1481479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A2680F-AE20-4D83-BDB9-6C50DA6F0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64" y="624830"/>
            <a:ext cx="10716271" cy="56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13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FD613BB-7C1E-46DF-B7CC-8669CD1FA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528637"/>
            <a:ext cx="94678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03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Complete Your </a:t>
            </a:r>
            <a:r>
              <a:rPr lang="en-US" sz="3000" dirty="0" err="1">
                <a:latin typeface="Garamond" panose="02020404030301010803" pitchFamily="18" charset="0"/>
              </a:rPr>
              <a:t>StoryBrand</a:t>
            </a:r>
            <a:r>
              <a:rPr lang="en-US" sz="3000" dirty="0">
                <a:latin typeface="Garamond" panose="02020404030301010803" pitchFamily="18" charset="0"/>
              </a:rPr>
              <a:t> at: www.MyStoryBrand.com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15B3A1-C3C9-4F32-9FB5-0F8AF0B8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01" y="62144"/>
            <a:ext cx="88963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60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Tw0-minute task: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6ED7A7-4DD8-45A5-8B48-EB1A3B7211A1}"/>
              </a:ext>
            </a:extLst>
          </p:cNvPr>
          <p:cNvSpPr txBox="1">
            <a:spLocks/>
          </p:cNvSpPr>
          <p:nvPr/>
        </p:nvSpPr>
        <p:spPr>
          <a:xfrm>
            <a:off x="258932" y="2304676"/>
            <a:ext cx="11674134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What is your </a:t>
            </a:r>
            <a:r>
              <a:rPr lang="en-US" sz="2400" dirty="0" err="1">
                <a:solidFill>
                  <a:schemeClr val="bg1"/>
                </a:solidFill>
                <a:latin typeface="Good Times Rg" panose="020B0605020000020001" pitchFamily="34" charset="0"/>
              </a:rPr>
              <a:t>storybrand</a:t>
            </a:r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214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539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Follow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6ED7A7-4DD8-45A5-8B48-EB1A3B7211A1}"/>
              </a:ext>
            </a:extLst>
          </p:cNvPr>
          <p:cNvSpPr txBox="1">
            <a:spLocks/>
          </p:cNvSpPr>
          <p:nvPr/>
        </p:nvSpPr>
        <p:spPr>
          <a:xfrm>
            <a:off x="258931" y="2653995"/>
            <a:ext cx="11674134" cy="303968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In the next 24 hours I’ll send to Shari: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Link to the recorded video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Good Times Rg" panose="020B0605020000020001" pitchFamily="34" charset="0"/>
              </a:rPr>
              <a:t>Powerpoint</a:t>
            </a:r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 slides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Customer avatar worksheet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Link for </a:t>
            </a:r>
            <a:r>
              <a:rPr lang="en-US" sz="2400" dirty="0" err="1">
                <a:solidFill>
                  <a:schemeClr val="bg1"/>
                </a:solidFill>
                <a:latin typeface="Good Times Rg" panose="020B0605020000020001" pitchFamily="34" charset="0"/>
              </a:rPr>
              <a:t>storybrand</a:t>
            </a:r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Link for survey (please complete)</a:t>
            </a:r>
          </a:p>
        </p:txBody>
      </p:sp>
    </p:spTree>
    <p:extLst>
      <p:ext uri="{BB962C8B-B14F-4D97-AF65-F5344CB8AC3E}">
        <p14:creationId xmlns:p14="http://schemas.microsoft.com/office/powerpoint/2010/main" val="301830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25319088-CABC-4323-BB0A-6045888A5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224552" cy="73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9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Articulating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Your Message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4758431"/>
            <a:ext cx="11674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llarina" pitchFamily="50" charset="0"/>
              </a:rPr>
              <a:t>with Barbara Carr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Tw0-minute task: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6ED7A7-4DD8-45A5-8B48-EB1A3B7211A1}"/>
              </a:ext>
            </a:extLst>
          </p:cNvPr>
          <p:cNvSpPr txBox="1">
            <a:spLocks/>
          </p:cNvSpPr>
          <p:nvPr/>
        </p:nvSpPr>
        <p:spPr>
          <a:xfrm>
            <a:off x="258932" y="2304675"/>
            <a:ext cx="11674134" cy="26668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New concept.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Most of these will take more than 2 minutes to fully complete but I’d like to get you started while I’m here to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337195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Start with a plan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(Goal/Objective)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6ED7A7-4DD8-45A5-8B48-EB1A3B7211A1}"/>
              </a:ext>
            </a:extLst>
          </p:cNvPr>
          <p:cNvSpPr txBox="1">
            <a:spLocks/>
          </p:cNvSpPr>
          <p:nvPr/>
        </p:nvSpPr>
        <p:spPr>
          <a:xfrm>
            <a:off x="258932" y="2304676"/>
            <a:ext cx="11674134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What do you want to accomplish with this message?</a:t>
            </a:r>
          </a:p>
        </p:txBody>
      </p:sp>
    </p:spTree>
    <p:extLst>
      <p:ext uri="{BB962C8B-B14F-4D97-AF65-F5344CB8AC3E}">
        <p14:creationId xmlns:p14="http://schemas.microsoft.com/office/powerpoint/2010/main" val="236591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Tw0-minute task: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6ED7A7-4DD8-45A5-8B48-EB1A3B7211A1}"/>
              </a:ext>
            </a:extLst>
          </p:cNvPr>
          <p:cNvSpPr txBox="1">
            <a:spLocks/>
          </p:cNvSpPr>
          <p:nvPr/>
        </p:nvSpPr>
        <p:spPr>
          <a:xfrm>
            <a:off x="258932" y="2304676"/>
            <a:ext cx="11674134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Make a list of possible objectives for you</a:t>
            </a:r>
          </a:p>
        </p:txBody>
      </p:sp>
    </p:spTree>
    <p:extLst>
      <p:ext uri="{BB962C8B-B14F-4D97-AF65-F5344CB8AC3E}">
        <p14:creationId xmlns:p14="http://schemas.microsoft.com/office/powerpoint/2010/main" val="112290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91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Identify Your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ideal audience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5564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E834A6-08B3-4976-B498-4F5567B2C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288" y="404516"/>
            <a:ext cx="4661424" cy="60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63412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25A0713-A64B-439B-91E9-551CE2BAEA8D}" vid="{FD9CE0B8-0910-4446-AF74-F335AEE71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{D8DD230D-1C55-43F8-A6AB-3FAA130FF7C0}tf10001108</Template>
  <TotalTime>434</TotalTime>
  <Words>381</Words>
  <Application>Microsoft Office PowerPoint</Application>
  <PresentationFormat>Widescreen</PresentationFormat>
  <Paragraphs>104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Bellarina</vt:lpstr>
      <vt:lpstr>Calibri</vt:lpstr>
      <vt:lpstr>Futura Book</vt:lpstr>
      <vt:lpstr>Garamond</vt:lpstr>
      <vt:lpstr>Good Times Rg</vt:lpstr>
      <vt:lpstr>Segoe UI</vt:lpstr>
      <vt:lpstr>Segoe UI Light</vt:lpstr>
      <vt:lpstr>WelcomeDoc</vt:lpstr>
      <vt:lpstr>WELCOME TO   </vt:lpstr>
      <vt:lpstr>WELCOME TO   </vt:lpstr>
      <vt:lpstr>Articulating Your Message</vt:lpstr>
      <vt:lpstr>Tw0-minute task:</vt:lpstr>
      <vt:lpstr>Start with a plan (Goal/Objective)</vt:lpstr>
      <vt:lpstr>Tw0-minute task:</vt:lpstr>
      <vt:lpstr>PowerPoint Presentation</vt:lpstr>
      <vt:lpstr>Identify Your ideal audience</vt:lpstr>
      <vt:lpstr>PowerPoint Presentation</vt:lpstr>
      <vt:lpstr>Tw0-minute task:</vt:lpstr>
      <vt:lpstr>PowerPoint Presentation</vt:lpstr>
      <vt:lpstr>Prepare Your “Elevator Pitch”</vt:lpstr>
      <vt:lpstr>Tw0-minute task:</vt:lpstr>
      <vt:lpstr>Practice your pitch</vt:lpstr>
      <vt:lpstr>PowerPoint Presentation</vt:lpstr>
      <vt:lpstr>Prepare your “who I really am” conversation</vt:lpstr>
      <vt:lpstr>Tw0-minute task:</vt:lpstr>
      <vt:lpstr>PowerPoint Presentation</vt:lpstr>
      <vt:lpstr>Acknowledge what you can contribute to others</vt:lpstr>
      <vt:lpstr>Tw0-minute task:</vt:lpstr>
      <vt:lpstr>PowerPoint Presentation</vt:lpstr>
      <vt:lpstr>Give more than you take</vt:lpstr>
      <vt:lpstr>PowerPoint Presentation</vt:lpstr>
      <vt:lpstr>PowerPoint Presentation</vt:lpstr>
      <vt:lpstr>PowerPoint Presentation</vt:lpstr>
      <vt:lpstr>Tw0-minute task:</vt:lpstr>
      <vt:lpstr>PowerPoint Presentation</vt:lpstr>
      <vt:lpstr>Follow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Barbara Ling</dc:creator>
  <cp:keywords/>
  <cp:lastModifiedBy>Barbara Ling</cp:lastModifiedBy>
  <cp:revision>5</cp:revision>
  <dcterms:created xsi:type="dcterms:W3CDTF">2020-08-12T15:10:57Z</dcterms:created>
  <dcterms:modified xsi:type="dcterms:W3CDTF">2020-08-19T17:24:59Z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